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19" d="100"/>
          <a:sy n="119" d="100"/>
        </p:scale>
        <p:origin x="-102" y="-18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pn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19" Type="http://schemas.openxmlformats.org/officeDocument/2006/relationships/image" Target="../media/image19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9776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№140» Советского района г. Казани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31" name="Picture 7" descr="C:\Documents and Settings\1\Рабочий стол\20210218_1214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78961" y="-15618752"/>
            <a:ext cx="72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Documents and Settings\1\Рабочий стол\20210218_1214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21638" y="-17602685"/>
            <a:ext cx="18000000" cy="135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Documents and Settings\1\Рабочий стол\20210218_1214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94896" y="-17086434"/>
            <a:ext cx="12110400" cy="908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Documents and Settings\1\Рабочий стол\20210218_1214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402800" y="-1765935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 descr="C:\Users\Гимназия №140\AppData\Local\Microsoft\Windows\INetCache\Content.Word\20210330_10330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398" y="917295"/>
            <a:ext cx="1753887" cy="1332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15" y="658307"/>
            <a:ext cx="2050640" cy="15363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364" y="887729"/>
            <a:ext cx="1759267" cy="13180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92" y="2263680"/>
            <a:ext cx="1322821" cy="17637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047" y="3994827"/>
            <a:ext cx="1487167" cy="11142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852" y="2271223"/>
            <a:ext cx="1270237" cy="15804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57161" y="3822258"/>
            <a:ext cx="1286782" cy="128678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633" y="2705203"/>
            <a:ext cx="1571307" cy="105878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969" y="2416822"/>
            <a:ext cx="1449017" cy="143486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504" y="4092075"/>
            <a:ext cx="1943606" cy="93103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242" y="1064756"/>
            <a:ext cx="2054002" cy="154050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724" y="2285236"/>
            <a:ext cx="1582076" cy="14621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270" y="3863928"/>
            <a:ext cx="1660149" cy="124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86281"/>
            <a:ext cx="7499175" cy="3617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родного языка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38463"/>
            <a:ext cx="8075240" cy="285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№140» Советского района г. Казани  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75856" y="894280"/>
            <a:ext cx="3991895" cy="20162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FF0000"/>
                </a:solidFill>
              </a:rPr>
              <a:t>Состоялся  конкурс танцевального искусства среди </a:t>
            </a:r>
            <a:r>
              <a:rPr lang="ru-RU" sz="1200">
                <a:solidFill>
                  <a:srgbClr val="FF0000"/>
                </a:solidFill>
              </a:rPr>
              <a:t>учащихся </a:t>
            </a:r>
            <a:r>
              <a:rPr lang="ru-RU" sz="1200" smtClean="0">
                <a:solidFill>
                  <a:srgbClr val="FF0000"/>
                </a:solidFill>
              </a:rPr>
              <a:t>1-6 </a:t>
            </a:r>
            <a:r>
              <a:rPr lang="ru-RU" sz="1200" dirty="0">
                <a:solidFill>
                  <a:srgbClr val="FF0000"/>
                </a:solidFill>
              </a:rPr>
              <a:t>классов. Учащиеся с волнением готовились к долгожданным выступлениям. На суд  жюри были представлены танцы разных народов  </a:t>
            </a:r>
            <a:r>
              <a:rPr lang="ru-RU" sz="1200" dirty="0" smtClean="0">
                <a:solidFill>
                  <a:srgbClr val="FF0000"/>
                </a:solidFill>
              </a:rPr>
              <a:t>При </a:t>
            </a:r>
            <a:r>
              <a:rPr lang="ru-RU" sz="1200" dirty="0">
                <a:solidFill>
                  <a:srgbClr val="FF0000"/>
                </a:solidFill>
              </a:rPr>
              <a:t>подведении итогов учитывались сюжет танца, фантазия собственного сочинения (авторство), пластика движений, костюм, музыкальное сопровождение. </a:t>
            </a:r>
          </a:p>
          <a:p>
            <a:r>
              <a:rPr lang="ru-RU" sz="1200" dirty="0">
                <a:solidFill>
                  <a:srgbClr val="FF0000"/>
                </a:solidFill>
              </a:rPr>
              <a:t>Победители и призеры конкурса были награждены дипломами.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98" y="985752"/>
            <a:ext cx="2584885" cy="12924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885" y="902479"/>
            <a:ext cx="1492098" cy="19894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340" y="3034927"/>
            <a:ext cx="1530220" cy="2045343"/>
          </a:xfrm>
          <a:prstGeom prst="rect">
            <a:avLst/>
          </a:prstGeom>
        </p:spPr>
      </p:pic>
      <p:pic>
        <p:nvPicPr>
          <p:cNvPr id="15" name="Рисунок 14" descr="C:\Users\Гимназия №140 35 каб\Downloads\IMG-20210422-WA000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962952"/>
            <a:ext cx="1914334" cy="209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Гимназия №140 35 каб\AppData\Local\Temp\Temp1_22-04-2021_13-34-03.zip\Screenshot_20210422_132952_com.huawei.himovie.overseas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5" t="36137" b="34579"/>
          <a:stretch/>
        </p:blipFill>
        <p:spPr bwMode="auto">
          <a:xfrm>
            <a:off x="899592" y="2942504"/>
            <a:ext cx="2777490" cy="19627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3237</TotalTime>
  <Words>71</Words>
  <Application>Microsoft Office PowerPoint</Application>
  <PresentationFormat>Экран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МБОУ «СОШ №140» Советского района г. Казани</vt:lpstr>
      <vt:lpstr>День родного языка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школа 140</cp:lastModifiedBy>
  <cp:revision>429</cp:revision>
  <cp:lastPrinted>2021-02-04T07:26:50Z</cp:lastPrinted>
  <dcterms:created xsi:type="dcterms:W3CDTF">2015-10-13T08:15:21Z</dcterms:created>
  <dcterms:modified xsi:type="dcterms:W3CDTF">2021-04-24T08:25:11Z</dcterms:modified>
</cp:coreProperties>
</file>